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3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C5CA95FE-F446-B14C-9125-0DA7BA7463DA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drey CHACOT" initials="AC" lastIdx="4" clrIdx="0">
    <p:extLst>
      <p:ext uri="{19B8F6BF-5375-455C-9EA6-DF929625EA0E}">
        <p15:presenceInfo xmlns:p15="http://schemas.microsoft.com/office/powerpoint/2012/main" userId="S::a.chacot@cereg.com::1ff69621-5c49-4dcb-8258-044f85d4e89e" providerId="AD"/>
      </p:ext>
    </p:extLst>
  </p:cmAuthor>
  <p:cmAuthor id="2" name="Maxime ROCHE" initials="MR" lastIdx="1" clrIdx="1">
    <p:extLst>
      <p:ext uri="{19B8F6BF-5375-455C-9EA6-DF929625EA0E}">
        <p15:presenceInfo xmlns:p15="http://schemas.microsoft.com/office/powerpoint/2012/main" userId="S::m.roche@cereg.com::7d5d8890-363e-4977-a2c4-d93ca622b4d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7F81"/>
    <a:srgbClr val="EC8225"/>
    <a:srgbClr val="DCF6F3"/>
    <a:srgbClr val="67B9C0"/>
    <a:srgbClr val="0A5248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62" autoAdjust="0"/>
    <p:restoredTop sz="95701" autoAdjust="0"/>
  </p:normalViewPr>
  <p:slideViewPr>
    <p:cSldViewPr snapToGrid="0" snapToObjects="1">
      <p:cViewPr varScale="1">
        <p:scale>
          <a:sx n="57" d="100"/>
          <a:sy n="57" d="100"/>
        </p:scale>
        <p:origin x="1350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CC77FD-6164-A346-A43E-BBDD360C3DF0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422E85-AC25-C740-90CB-EEACCBFBB6A4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68375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F77343-A8AE-404A-996C-F34CEC65D2FA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Click to edit Master text styles</a:t>
            </a:r>
          </a:p>
          <a:p>
            <a:pPr lvl="1"/>
            <a:r>
              <a:rPr lang="fr-FR"/>
              <a:t>Second level</a:t>
            </a:r>
          </a:p>
          <a:p>
            <a:pPr lvl="2"/>
            <a:r>
              <a:rPr lang="fr-FR"/>
              <a:t>Third level</a:t>
            </a:r>
          </a:p>
          <a:p>
            <a:pPr lvl="3"/>
            <a:r>
              <a:rPr lang="fr-FR"/>
              <a:t>Fourth level</a:t>
            </a:r>
          </a:p>
          <a:p>
            <a:pPr lvl="4"/>
            <a:r>
              <a:rPr lang="fr-FR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D67BF8-9CDE-184E-9FD3-E1D01FB55DD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8622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770" t="5685" b="6601"/>
          <a:stretch/>
        </p:blipFill>
        <p:spPr>
          <a:xfrm>
            <a:off x="0" y="0"/>
            <a:ext cx="916858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733802" y="1691437"/>
            <a:ext cx="4608094" cy="1398850"/>
          </a:xfrm>
        </p:spPr>
        <p:txBody>
          <a:bodyPr>
            <a:noAutofit/>
          </a:bodyPr>
          <a:lstStyle>
            <a:lvl1pPr algn="l">
              <a:lnSpc>
                <a:spcPct val="80000"/>
              </a:lnSpc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TITRE DU PROJET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733802" y="3090287"/>
            <a:ext cx="3856147" cy="679404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0A5248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Titre de l’étude </a:t>
            </a:r>
            <a:endParaRPr lang="en-US" dirty="0"/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74797" y="5028948"/>
            <a:ext cx="2679589" cy="877503"/>
          </a:xfrm>
          <a:prstGeom prst="rect">
            <a:avLst/>
          </a:prstGeom>
        </p:spPr>
      </p:pic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7262289" y="6396106"/>
            <a:ext cx="1079607" cy="365125"/>
          </a:xfrm>
        </p:spPr>
        <p:txBody>
          <a:bodyPr/>
          <a:lstStyle>
            <a:lvl1pPr>
              <a:defRPr>
                <a:solidFill>
                  <a:srgbClr val="0A5248"/>
                </a:solidFill>
              </a:defRPr>
            </a:lvl1pPr>
          </a:lstStyle>
          <a:p>
            <a:r>
              <a:rPr lang="fr-FR" dirty="0"/>
              <a:t>16/01/2017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58853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Click to edit Master text styles</a:t>
            </a:r>
          </a:p>
          <a:p>
            <a:pPr lvl="1"/>
            <a:r>
              <a:rPr lang="fr-FR"/>
              <a:t>Second level</a:t>
            </a:r>
          </a:p>
          <a:p>
            <a:pPr lvl="2"/>
            <a:r>
              <a:rPr lang="fr-FR"/>
              <a:t>Third level</a:t>
            </a:r>
          </a:p>
          <a:p>
            <a:pPr lvl="3"/>
            <a:r>
              <a:rPr lang="fr-FR"/>
              <a:t>Fourth level</a:t>
            </a:r>
          </a:p>
          <a:p>
            <a:pPr lvl="4"/>
            <a:r>
              <a:rPr lang="fr-F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08/08/2016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Séminaire Lorem Ipsum 2016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617C2-98F2-384F-B812-EF70EEACDE5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9369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F7F8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611" t="9788" r="-2" b="9188"/>
          <a:stretch/>
        </p:blipFill>
        <p:spPr>
          <a:xfrm flipH="1">
            <a:off x="0" y="0"/>
            <a:ext cx="9144000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1372305"/>
            <a:ext cx="6055476" cy="3970971"/>
          </a:xfrm>
        </p:spPr>
        <p:txBody>
          <a:bodyPr anchor="t"/>
          <a:lstStyle>
            <a:lvl1pPr algn="l">
              <a:defRPr sz="2400" b="1" cap="all">
                <a:solidFill>
                  <a:srgbClr val="0A5248"/>
                </a:solidFill>
              </a:defRPr>
            </a:lvl1pPr>
          </a:lstStyle>
          <a:p>
            <a:r>
              <a:rPr lang="fr-FR" sz="2800" dirty="0"/>
              <a:t>Le groupement</a:t>
            </a:r>
            <a:br>
              <a:rPr lang="fr-FR" sz="2800" dirty="0"/>
            </a:br>
            <a:r>
              <a:rPr lang="fr-FR" sz="2800" dirty="0"/>
              <a:t>L'équipe</a:t>
            </a:r>
            <a:br>
              <a:rPr lang="fr-FR" sz="2800" dirty="0"/>
            </a:br>
            <a:r>
              <a:rPr lang="fr-FR" sz="2800" dirty="0"/>
              <a:t>La mission</a:t>
            </a:r>
            <a:br>
              <a:rPr lang="fr-FR" sz="2800" dirty="0"/>
            </a:br>
            <a:r>
              <a:rPr lang="fr-FR" sz="2800" dirty="0"/>
              <a:t>La méthode</a:t>
            </a:r>
            <a:br>
              <a:rPr lang="fr-FR" sz="2800" dirty="0"/>
            </a:br>
            <a:r>
              <a:rPr lang="fr-FR" sz="2800" dirty="0"/>
              <a:t>Le planning</a:t>
            </a:r>
            <a:br>
              <a:rPr lang="fr-FR" sz="2800" dirty="0"/>
            </a:br>
            <a:r>
              <a:rPr lang="fr-FR" sz="2800" dirty="0"/>
              <a:t>LE CADRE JURIDIQUE</a:t>
            </a:r>
            <a:br>
              <a:rPr lang="fr-FR" sz="2800" dirty="0"/>
            </a:br>
            <a:r>
              <a:rPr lang="fr-FR" sz="2800" dirty="0"/>
              <a:t>LE CONTEXTE</a:t>
            </a:r>
            <a:br>
              <a:rPr lang="fr-FR" sz="2800" dirty="0"/>
            </a:br>
            <a:r>
              <a:rPr lang="fr-FR" sz="2800" dirty="0"/>
              <a:t>VOS ATTENTES</a:t>
            </a:r>
            <a:br>
              <a:rPr lang="fr-FR" sz="2800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fr-FR" sz="2800" dirty="0"/>
              <a:t>Le COPIL 1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374316"/>
            <a:ext cx="6055476" cy="743998"/>
          </a:xfrm>
        </p:spPr>
        <p:txBody>
          <a:bodyPr anchor="b">
            <a:normAutofit/>
          </a:bodyPr>
          <a:lstStyle>
            <a:lvl1pPr marL="0" indent="0">
              <a:buNone/>
              <a:defRPr sz="2400">
                <a:solidFill>
                  <a:srgbClr val="EC8225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Sommaire de la présentation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16/01/2017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NOM DU CLIENT – Titre de l’étude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617C2-98F2-384F-B812-EF70EEACDE5F}" type="slidenum">
              <a:rPr lang="en-US" smtClean="0"/>
              <a:t>‹N°›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722313" y="1230514"/>
            <a:ext cx="6055476" cy="0"/>
          </a:xfrm>
          <a:prstGeom prst="line">
            <a:avLst/>
          </a:prstGeom>
          <a:ln>
            <a:solidFill>
              <a:srgbClr val="67B9C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4541" y="6483013"/>
            <a:ext cx="743083" cy="194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919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email">
            <a:alphaModFix am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220" t="285" r="-5459" b="3170"/>
          <a:stretch/>
        </p:blipFill>
        <p:spPr>
          <a:xfrm flipH="1">
            <a:off x="7392736" y="4285369"/>
            <a:ext cx="1751264" cy="25726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3955" y="216238"/>
            <a:ext cx="8563555" cy="582858"/>
          </a:xfrm>
        </p:spPr>
        <p:txBody>
          <a:bodyPr/>
          <a:lstStyle>
            <a:lvl1pPr>
              <a:defRPr sz="3000" b="1">
                <a:solidFill>
                  <a:srgbClr val="0F7F81"/>
                </a:solidFill>
              </a:defRPr>
            </a:lvl1pPr>
          </a:lstStyle>
          <a:p>
            <a:r>
              <a:rPr lang="fr-FR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3955" y="1280160"/>
            <a:ext cx="8563555" cy="4555372"/>
          </a:xfrm>
        </p:spPr>
        <p:txBody>
          <a:bodyPr/>
          <a:lstStyle>
            <a:lvl1pPr>
              <a:defRPr>
                <a:solidFill>
                  <a:srgbClr val="0A5248"/>
                </a:solidFill>
              </a:defRPr>
            </a:lvl1pPr>
            <a:lvl2pPr>
              <a:defRPr>
                <a:solidFill>
                  <a:srgbClr val="0A5248"/>
                </a:solidFill>
              </a:defRPr>
            </a:lvl2pPr>
            <a:lvl3pPr>
              <a:defRPr>
                <a:solidFill>
                  <a:srgbClr val="0A5248"/>
                </a:solidFill>
              </a:defRPr>
            </a:lvl3pPr>
            <a:lvl4pPr>
              <a:defRPr>
                <a:solidFill>
                  <a:srgbClr val="0A5248"/>
                </a:solidFill>
              </a:defRPr>
            </a:lvl4pPr>
            <a:lvl5pPr>
              <a:defRPr>
                <a:solidFill>
                  <a:srgbClr val="0A5248"/>
                </a:solidFill>
              </a:defRPr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  <a:p>
            <a:pPr lvl="1"/>
            <a:r>
              <a:rPr lang="fr-FR" dirty="0"/>
              <a:t>Second </a:t>
            </a:r>
            <a:r>
              <a:rPr lang="fr-FR" dirty="0" err="1"/>
              <a:t>level</a:t>
            </a:r>
            <a:endParaRPr lang="fr-FR" dirty="0"/>
          </a:p>
          <a:p>
            <a:pPr lvl="2"/>
            <a:r>
              <a:rPr lang="fr-FR" dirty="0" err="1"/>
              <a:t>Third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3"/>
            <a:r>
              <a:rPr lang="fr-FR" dirty="0" err="1"/>
              <a:t>Fourth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4"/>
            <a:r>
              <a:rPr lang="fr-FR" dirty="0" err="1"/>
              <a:t>Fifth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309895" y="6356350"/>
            <a:ext cx="1082841" cy="365125"/>
          </a:xfrm>
        </p:spPr>
        <p:txBody>
          <a:bodyPr/>
          <a:lstStyle>
            <a:lvl1pPr algn="r">
              <a:defRPr>
                <a:solidFill>
                  <a:srgbClr val="67B9C0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63579" y="6356350"/>
            <a:ext cx="4946316" cy="365125"/>
          </a:xfrm>
        </p:spPr>
        <p:txBody>
          <a:bodyPr/>
          <a:lstStyle>
            <a:lvl1pPr algn="l">
              <a:defRPr>
                <a:solidFill>
                  <a:srgbClr val="67B9C0"/>
                </a:solidFill>
              </a:defRPr>
            </a:lvl1pPr>
          </a:lstStyle>
          <a:p>
            <a:r>
              <a:rPr lang="fr-FR" dirty="0"/>
              <a:t>NOM DU CLIENT – Titre de l’étude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0420" y="6356350"/>
            <a:ext cx="721895" cy="365125"/>
          </a:xfrm>
          <a:ln>
            <a:noFill/>
          </a:ln>
        </p:spPr>
        <p:txBody>
          <a:bodyPr/>
          <a:lstStyle>
            <a:lvl1pPr>
              <a:defRPr>
                <a:solidFill>
                  <a:srgbClr val="EC8225"/>
                </a:solidFill>
              </a:defRPr>
            </a:lvl1pPr>
          </a:lstStyle>
          <a:p>
            <a:fld id="{F9A617C2-98F2-384F-B812-EF70EEACDE5F}" type="slidenum">
              <a:rPr lang="en-US" smtClean="0"/>
              <a:pPr/>
              <a:t>‹N°›</a:t>
            </a:fld>
            <a:endParaRPr lang="en-US" dirty="0"/>
          </a:p>
        </p:txBody>
      </p:sp>
      <p:cxnSp>
        <p:nvCxnSpPr>
          <p:cNvPr id="10" name="Straight Connector 9"/>
          <p:cNvCxnSpPr>
            <a:cxnSpLocks/>
          </p:cNvCxnSpPr>
          <p:nvPr userDrawn="1"/>
        </p:nvCxnSpPr>
        <p:spPr>
          <a:xfrm>
            <a:off x="333955" y="951634"/>
            <a:ext cx="8563555" cy="0"/>
          </a:xfrm>
          <a:prstGeom prst="line">
            <a:avLst/>
          </a:prstGeom>
          <a:ln>
            <a:solidFill>
              <a:srgbClr val="EC822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Picture 15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4541" y="6459430"/>
            <a:ext cx="743083" cy="194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388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309895" y="6356350"/>
            <a:ext cx="1082841" cy="365125"/>
          </a:xfrm>
        </p:spPr>
        <p:txBody>
          <a:bodyPr/>
          <a:lstStyle>
            <a:lvl1pPr algn="r">
              <a:defRPr>
                <a:solidFill>
                  <a:srgbClr val="67B9C0"/>
                </a:solidFill>
              </a:defRPr>
            </a:lvl1pPr>
          </a:lstStyle>
          <a:p>
            <a:r>
              <a:rPr lang="fr-FR"/>
              <a:t>08/08/2016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63579" y="6356350"/>
            <a:ext cx="4946316" cy="365125"/>
          </a:xfrm>
        </p:spPr>
        <p:txBody>
          <a:bodyPr/>
          <a:lstStyle>
            <a:lvl1pPr algn="l">
              <a:defRPr>
                <a:solidFill>
                  <a:srgbClr val="67B9C0"/>
                </a:solidFill>
              </a:defRPr>
            </a:lvl1pPr>
          </a:lstStyle>
          <a:p>
            <a:r>
              <a:rPr lang="fr-FR" dirty="0"/>
              <a:t>NOM DU CLIENT – Titre de l’étude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0420" y="6356350"/>
            <a:ext cx="721895" cy="365125"/>
          </a:xfrm>
          <a:ln>
            <a:noFill/>
          </a:ln>
        </p:spPr>
        <p:txBody>
          <a:bodyPr/>
          <a:lstStyle>
            <a:lvl1pPr>
              <a:defRPr>
                <a:solidFill>
                  <a:srgbClr val="EC8225"/>
                </a:solidFill>
              </a:defRPr>
            </a:lvl1pPr>
          </a:lstStyle>
          <a:p>
            <a:fld id="{F9A617C2-98F2-384F-B812-EF70EEACDE5F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"/>
          </p:nvPr>
        </p:nvSpPr>
        <p:spPr>
          <a:xfrm>
            <a:off x="333956" y="1255254"/>
            <a:ext cx="4014796" cy="4573379"/>
          </a:xfrm>
        </p:spPr>
        <p:txBody>
          <a:bodyPr/>
          <a:lstStyle>
            <a:lvl1pPr>
              <a:defRPr sz="2800">
                <a:latin typeface="Calibri"/>
                <a:cs typeface="Calibri"/>
              </a:defRPr>
            </a:lvl1pPr>
            <a:lvl2pPr>
              <a:defRPr sz="2400">
                <a:latin typeface="Calibri"/>
                <a:cs typeface="Calibri"/>
              </a:defRPr>
            </a:lvl2pPr>
            <a:lvl3pPr>
              <a:defRPr sz="2000">
                <a:latin typeface="Calibri"/>
                <a:cs typeface="Calibri"/>
              </a:defRPr>
            </a:lvl3pPr>
            <a:lvl4pPr>
              <a:defRPr sz="1800">
                <a:latin typeface="Calibri"/>
                <a:cs typeface="Calibri"/>
              </a:defRPr>
            </a:lvl4pPr>
            <a:lvl5pPr>
              <a:defRPr sz="1800">
                <a:latin typeface="Calibri"/>
                <a:cs typeface="Calibri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Click to edit Master text styles</a:t>
            </a:r>
          </a:p>
          <a:p>
            <a:pPr lvl="1"/>
            <a:r>
              <a:rPr lang="fr-FR"/>
              <a:t>Second level</a:t>
            </a:r>
          </a:p>
          <a:p>
            <a:pPr lvl="2"/>
            <a:r>
              <a:rPr lang="fr-FR"/>
              <a:t>Third level</a:t>
            </a:r>
          </a:p>
          <a:p>
            <a:pPr lvl="3"/>
            <a:r>
              <a:rPr lang="fr-FR"/>
              <a:t>Fourth level</a:t>
            </a:r>
          </a:p>
          <a:p>
            <a:pPr lvl="4"/>
            <a:r>
              <a:rPr lang="fr-FR"/>
              <a:t>Fifth level</a:t>
            </a:r>
            <a:endParaRPr lang="en-US"/>
          </a:p>
        </p:txBody>
      </p:sp>
      <p:sp>
        <p:nvSpPr>
          <p:cNvPr id="14" name="Content Placeholder 3"/>
          <p:cNvSpPr>
            <a:spLocks noGrp="1"/>
          </p:cNvSpPr>
          <p:nvPr>
            <p:ph sz="half" idx="2"/>
          </p:nvPr>
        </p:nvSpPr>
        <p:spPr>
          <a:xfrm>
            <a:off x="4848720" y="1255254"/>
            <a:ext cx="4048789" cy="4573379"/>
          </a:xfrm>
        </p:spPr>
        <p:txBody>
          <a:bodyPr/>
          <a:lstStyle>
            <a:lvl1pPr>
              <a:defRPr sz="2800">
                <a:solidFill>
                  <a:srgbClr val="0A5248"/>
                </a:solidFill>
                <a:latin typeface="Calibri"/>
                <a:cs typeface="Calibri"/>
              </a:defRPr>
            </a:lvl1pPr>
            <a:lvl2pPr>
              <a:defRPr sz="2400">
                <a:solidFill>
                  <a:srgbClr val="0A5248"/>
                </a:solidFill>
                <a:latin typeface="Calibri"/>
                <a:cs typeface="Calibri"/>
              </a:defRPr>
            </a:lvl2pPr>
            <a:lvl3pPr>
              <a:defRPr sz="2000">
                <a:solidFill>
                  <a:srgbClr val="0A5248"/>
                </a:solidFill>
                <a:latin typeface="Calibri"/>
                <a:cs typeface="Calibri"/>
              </a:defRPr>
            </a:lvl3pPr>
            <a:lvl4pPr>
              <a:defRPr sz="1800">
                <a:solidFill>
                  <a:srgbClr val="0A5248"/>
                </a:solidFill>
                <a:latin typeface="Calibri"/>
                <a:cs typeface="Calibri"/>
              </a:defRPr>
            </a:lvl4pPr>
            <a:lvl5pPr>
              <a:defRPr sz="1800">
                <a:solidFill>
                  <a:srgbClr val="0A5248"/>
                </a:solidFill>
                <a:latin typeface="Calibri"/>
                <a:cs typeface="Calibri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  <a:p>
            <a:pPr lvl="1"/>
            <a:r>
              <a:rPr lang="fr-FR" dirty="0"/>
              <a:t>Second </a:t>
            </a:r>
            <a:r>
              <a:rPr lang="fr-FR" dirty="0" err="1"/>
              <a:t>level</a:t>
            </a:r>
            <a:endParaRPr lang="fr-FR" dirty="0"/>
          </a:p>
          <a:p>
            <a:pPr lvl="2"/>
            <a:r>
              <a:rPr lang="fr-FR" dirty="0" err="1"/>
              <a:t>Third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3"/>
            <a:r>
              <a:rPr lang="fr-FR" dirty="0" err="1"/>
              <a:t>Fourth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4"/>
            <a:r>
              <a:rPr lang="fr-FR" dirty="0" err="1"/>
              <a:t>Fifth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en-US" dirty="0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4541" y="6459430"/>
            <a:ext cx="743083" cy="19425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3" cstate="email">
            <a:alphaModFix am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220" t="285" r="-5459" b="3170"/>
          <a:stretch/>
        </p:blipFill>
        <p:spPr>
          <a:xfrm flipH="1">
            <a:off x="7392736" y="4285369"/>
            <a:ext cx="1751264" cy="2572632"/>
          </a:xfrm>
          <a:prstGeom prst="rect">
            <a:avLst/>
          </a:prstGeom>
        </p:spPr>
      </p:pic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333955" y="216238"/>
            <a:ext cx="8563555" cy="582858"/>
          </a:xfrm>
        </p:spPr>
        <p:txBody>
          <a:bodyPr/>
          <a:lstStyle>
            <a:lvl1pPr>
              <a:defRPr sz="3000" b="1">
                <a:solidFill>
                  <a:srgbClr val="0F7F81"/>
                </a:solidFill>
              </a:defRPr>
            </a:lvl1pPr>
          </a:lstStyle>
          <a:p>
            <a:r>
              <a:rPr lang="fr-FR" dirty="0"/>
              <a:t>CLICK TO EDIT MASTER TITLE STYLE</a:t>
            </a:r>
            <a:endParaRPr lang="en-US" dirty="0"/>
          </a:p>
        </p:txBody>
      </p:sp>
      <p:cxnSp>
        <p:nvCxnSpPr>
          <p:cNvPr id="19" name="Straight Connector 9"/>
          <p:cNvCxnSpPr>
            <a:cxnSpLocks/>
          </p:cNvCxnSpPr>
          <p:nvPr userDrawn="1"/>
        </p:nvCxnSpPr>
        <p:spPr>
          <a:xfrm>
            <a:off x="333955" y="951634"/>
            <a:ext cx="8563555" cy="0"/>
          </a:xfrm>
          <a:prstGeom prst="line">
            <a:avLst/>
          </a:prstGeom>
          <a:ln>
            <a:solidFill>
              <a:srgbClr val="EC822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772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08/08/2016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Séminaire Lorem Ipsum 2016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617C2-98F2-384F-B812-EF70EEACDE5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30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08/08/2016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Séminaire Lorem Ipsum 2016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617C2-98F2-384F-B812-EF70EEACDE5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19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Click to edit Master text styles</a:t>
            </a:r>
          </a:p>
          <a:p>
            <a:pPr lvl="1"/>
            <a:r>
              <a:rPr lang="fr-FR"/>
              <a:t>Second level</a:t>
            </a:r>
          </a:p>
          <a:p>
            <a:pPr lvl="2"/>
            <a:r>
              <a:rPr lang="fr-FR"/>
              <a:t>Third level</a:t>
            </a:r>
          </a:p>
          <a:p>
            <a:pPr lvl="3"/>
            <a:r>
              <a:rPr lang="fr-FR"/>
              <a:t>Fourth level</a:t>
            </a:r>
          </a:p>
          <a:p>
            <a:pPr lvl="4"/>
            <a:r>
              <a:rPr lang="fr-FR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08/08/2016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Séminaire Lorem Ipsum 2016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617C2-98F2-384F-B812-EF70EEACDE5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6542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08/08/2016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Séminaire Lorem Ipsum 2016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617C2-98F2-384F-B812-EF70EEACDE5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2031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Click to edit Master text styles</a:t>
            </a:r>
          </a:p>
          <a:p>
            <a:pPr lvl="1"/>
            <a:r>
              <a:rPr lang="fr-FR"/>
              <a:t>Second level</a:t>
            </a:r>
          </a:p>
          <a:p>
            <a:pPr lvl="2"/>
            <a:r>
              <a:rPr lang="fr-FR"/>
              <a:t>Third level</a:t>
            </a:r>
          </a:p>
          <a:p>
            <a:pPr lvl="3"/>
            <a:r>
              <a:rPr lang="fr-FR"/>
              <a:t>Fourth level</a:t>
            </a:r>
          </a:p>
          <a:p>
            <a:pPr lvl="4"/>
            <a:r>
              <a:rPr lang="fr-F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08/08/2016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Séminaire Lorem Ipsum 2016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617C2-98F2-384F-B812-EF70EEACDE5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956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832" y="6459431"/>
            <a:ext cx="745958" cy="19520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  <a:p>
            <a:pPr lvl="1"/>
            <a:r>
              <a:rPr lang="fr-FR" dirty="0"/>
              <a:t>Second </a:t>
            </a:r>
            <a:r>
              <a:rPr lang="fr-FR" dirty="0" err="1"/>
              <a:t>level</a:t>
            </a:r>
            <a:endParaRPr lang="fr-FR" dirty="0"/>
          </a:p>
          <a:p>
            <a:pPr lvl="2"/>
            <a:r>
              <a:rPr lang="fr-FR" dirty="0" err="1"/>
              <a:t>Third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3"/>
            <a:r>
              <a:rPr lang="fr-FR" dirty="0" err="1"/>
              <a:t>Fourth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4"/>
            <a:r>
              <a:rPr lang="fr-FR" dirty="0" err="1"/>
              <a:t>Fifth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37157" y="6356350"/>
            <a:ext cx="10796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r>
              <a:rPr lang="fr-FR"/>
              <a:t>08/08/2016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56629" y="6356350"/>
            <a:ext cx="50666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  <a:latin typeface="Calibri"/>
                <a:cs typeface="Calibri"/>
              </a:defRPr>
            </a:lvl1pPr>
          </a:lstStyle>
          <a:p>
            <a:r>
              <a:rPr lang="fr-FR"/>
              <a:t>Séminaire Lorem Ipsum 2016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80946" y="6356350"/>
            <a:ext cx="558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EC8225"/>
                </a:solidFill>
              </a:defRPr>
            </a:lvl1pPr>
          </a:lstStyle>
          <a:p>
            <a:fld id="{F9A617C2-98F2-384F-B812-EF70EEACDE5F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138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</p:sldLayoutIdLst>
  <p:hf hdr="0"/>
  <p:txStyles>
    <p:titleStyle>
      <a:lvl1pPr algn="l" defTabSz="457200" rtl="0" eaLnBrk="1" latinLnBrk="0" hangingPunct="1">
        <a:lnSpc>
          <a:spcPct val="80000"/>
        </a:lnSpc>
        <a:spcBef>
          <a:spcPct val="0"/>
        </a:spcBef>
        <a:buNone/>
        <a:defRPr sz="4000" kern="1200">
          <a:solidFill>
            <a:schemeClr val="tx1"/>
          </a:solidFill>
          <a:latin typeface="Calibri"/>
          <a:ea typeface="+mj-ea"/>
          <a:cs typeface="Calibri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0A5248"/>
          </a:solidFill>
          <a:latin typeface="Calibri"/>
          <a:ea typeface="+mn-ea"/>
          <a:cs typeface="Calibri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0A5248"/>
          </a:solidFill>
          <a:latin typeface="Calibri"/>
          <a:ea typeface="+mn-ea"/>
          <a:cs typeface="Calibri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0A5248"/>
          </a:solidFill>
          <a:latin typeface="Calibri"/>
          <a:ea typeface="+mn-ea"/>
          <a:cs typeface="Calibri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0A5248"/>
          </a:solidFill>
          <a:latin typeface="Calibri"/>
          <a:ea typeface="+mn-ea"/>
          <a:cs typeface="Calibri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0A5248"/>
          </a:solidFill>
          <a:latin typeface="Calibri"/>
          <a:ea typeface="+mn-ea"/>
          <a:cs typeface="Calibri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jp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63214" y="1387907"/>
            <a:ext cx="5053242" cy="1169405"/>
          </a:xfrm>
        </p:spPr>
        <p:txBody>
          <a:bodyPr/>
          <a:lstStyle/>
          <a:p>
            <a:r>
              <a:rPr lang="en-US" dirty="0"/>
              <a:t>CAPCA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63215" y="2251781"/>
            <a:ext cx="5685895" cy="1500654"/>
          </a:xfrm>
        </p:spPr>
        <p:txBody>
          <a:bodyPr>
            <a:noAutofit/>
          </a:bodyPr>
          <a:lstStyle/>
          <a:p>
            <a:r>
              <a:rPr lang="fr-FR" sz="2400" b="1" dirty="0"/>
              <a:t>Etude de transfert de la compétence gestion des eaux pluviales urbaines</a:t>
            </a:r>
          </a:p>
          <a:p>
            <a:endParaRPr lang="en-US" sz="2400" b="1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21115" y="6356350"/>
            <a:ext cx="1524979" cy="365125"/>
          </a:xfrm>
        </p:spPr>
        <p:txBody>
          <a:bodyPr/>
          <a:lstStyle/>
          <a:p>
            <a:r>
              <a:rPr lang="en-US" dirty="0"/>
              <a:t>24/04/2020</a:t>
            </a:r>
          </a:p>
        </p:txBody>
      </p:sp>
      <p:sp>
        <p:nvSpPr>
          <p:cNvPr id="6" name="AutoShape 2" descr="Résultat de recherche d'images pour &quot;eplefpa la lozere&quot;"/>
          <p:cNvSpPr>
            <a:spLocks noChangeAspect="1" noChangeArrowheads="1"/>
          </p:cNvSpPr>
          <p:nvPr/>
        </p:nvSpPr>
        <p:spPr bwMode="auto">
          <a:xfrm>
            <a:off x="-3175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8" name="Image 7" descr="Une image contenant dessin&#10;&#10;Description générée automatiquement">
            <a:extLst>
              <a:ext uri="{FF2B5EF4-FFF2-40B4-BE49-F238E27FC236}">
                <a16:creationId xmlns:a16="http://schemas.microsoft.com/office/drawing/2014/main" id="{ABFBF617-7449-4D5E-A239-4B55658965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7153" y="1557037"/>
            <a:ext cx="1845805" cy="777875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DF081E53-4F05-4502-9601-6D7CD7BD7C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9127" y="4609580"/>
            <a:ext cx="1524980" cy="329247"/>
          </a:xfrm>
          <a:prstGeom prst="rect">
            <a:avLst/>
          </a:prstGeom>
        </p:spPr>
      </p:pic>
      <p:pic>
        <p:nvPicPr>
          <p:cNvPr id="10" name="D9A9C829-7138-40EE-A995-BCE294393A88" descr="image001">
            <a:extLst>
              <a:ext uri="{FF2B5EF4-FFF2-40B4-BE49-F238E27FC236}">
                <a16:creationId xmlns:a16="http://schemas.microsoft.com/office/drawing/2014/main" id="{E9B71C29-6DA8-4384-AB10-FBCF563AB6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6162" y="4606192"/>
            <a:ext cx="905897" cy="332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903F1276-9E93-43ED-BFF2-200786EE75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94269" y="5914880"/>
            <a:ext cx="693059" cy="277690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D51E9F03-7160-4C91-8E16-85D1A33F61A9}"/>
              </a:ext>
            </a:extLst>
          </p:cNvPr>
          <p:cNvSpPr txBox="1">
            <a:spLocks/>
          </p:cNvSpPr>
          <p:nvPr/>
        </p:nvSpPr>
        <p:spPr>
          <a:xfrm>
            <a:off x="3717052" y="3081281"/>
            <a:ext cx="4580281" cy="1219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rgbClr val="0A5248"/>
                </a:solidFill>
                <a:latin typeface="Calibri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Calibri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Calibri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Calibri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Calibri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dirty="0"/>
              <a:t>Phase 1 _ Diagnostic</a:t>
            </a:r>
            <a:endParaRPr lang="fr-FR" sz="1800" i="1" dirty="0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5DBD584C-77EB-43DA-B01F-35F3AB045C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46094" y="1"/>
            <a:ext cx="1306784" cy="1306784"/>
          </a:xfrm>
          <a:prstGeom prst="rect">
            <a:avLst/>
          </a:prstGeom>
        </p:spPr>
      </p:pic>
      <p:sp>
        <p:nvSpPr>
          <p:cNvPr id="16" name="Subtitle 2">
            <a:extLst>
              <a:ext uri="{FF2B5EF4-FFF2-40B4-BE49-F238E27FC236}">
                <a16:creationId xmlns:a16="http://schemas.microsoft.com/office/drawing/2014/main" id="{4787D6DB-29C8-46BE-87D1-6C12CC3887AE}"/>
              </a:ext>
            </a:extLst>
          </p:cNvPr>
          <p:cNvSpPr txBox="1">
            <a:spLocks/>
          </p:cNvSpPr>
          <p:nvPr/>
        </p:nvSpPr>
        <p:spPr>
          <a:xfrm>
            <a:off x="2763214" y="64783"/>
            <a:ext cx="5685895" cy="11772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rgbClr val="0A5248"/>
                </a:solidFill>
                <a:latin typeface="Calibri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Calibri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Calibri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Calibri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Calibri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400" b="1" i="1" dirty="0">
                <a:solidFill>
                  <a:schemeClr val="bg1"/>
                </a:solidFill>
              </a:rPr>
              <a:t>Etude réalisée avec le concours financier de l’Agence de l’Eau RMC </a:t>
            </a:r>
          </a:p>
          <a:p>
            <a:endParaRPr lang="en-US" sz="14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213208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28</Words>
  <Application>Microsoft Office PowerPoint</Application>
  <PresentationFormat>Affichage à l'écran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4" baseType="lpstr">
      <vt:lpstr>Arial</vt:lpstr>
      <vt:lpstr>Calibri</vt:lpstr>
      <vt:lpstr>1_Office Theme</vt:lpstr>
      <vt:lpstr>CAPCA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</dc:creator>
  <cp:lastModifiedBy>Angelique JALADE</cp:lastModifiedBy>
  <cp:revision>1358</cp:revision>
  <cp:lastPrinted>2022-05-12T08:41:22Z</cp:lastPrinted>
  <dcterms:created xsi:type="dcterms:W3CDTF">2016-08-08T09:35:27Z</dcterms:created>
  <dcterms:modified xsi:type="dcterms:W3CDTF">2022-05-12T09:14:03Z</dcterms:modified>
</cp:coreProperties>
</file>